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A23C"/>
    <a:srgbClr val="535353"/>
    <a:srgbClr val="B9D131"/>
    <a:srgbClr val="939392"/>
    <a:srgbClr val="565756"/>
    <a:srgbClr val="4A4949"/>
    <a:srgbClr val="505050"/>
    <a:srgbClr val="87A23C"/>
    <a:srgbClr val="B9D0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583325" cy="10693400"/>
          </a:xfrm>
          <a:prstGeom prst="rect">
            <a:avLst/>
          </a:prstGeom>
          <a:gradFill>
            <a:gsLst>
              <a:gs pos="0">
                <a:srgbClr val="B9D031"/>
              </a:gs>
              <a:gs pos="100000">
                <a:srgbClr val="87A23C"/>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744680" y="470833"/>
            <a:ext cx="4396190" cy="769441"/>
          </a:xfrm>
          <a:prstGeom prst="rect">
            <a:avLst/>
          </a:prstGeom>
          <a:noFill/>
        </p:spPr>
        <p:txBody>
          <a:bodyPr wrap="square" rtlCol="0">
            <a:spAutoFit/>
          </a:bodyPr>
          <a:lstStyle/>
          <a:p>
            <a:r>
              <a:rPr lang="ru-RU" sz="4400" b="1" dirty="0" smtClean="0">
                <a:solidFill>
                  <a:srgbClr val="4A4949"/>
                </a:solidFill>
              </a:rPr>
              <a:t>Вечеринка дома</a:t>
            </a:r>
            <a:endParaRPr lang="ru-RU" sz="4400" b="1" dirty="0">
              <a:solidFill>
                <a:srgbClr val="4A4949"/>
              </a:solidFill>
            </a:endParaRPr>
          </a:p>
        </p:txBody>
      </p:sp>
      <p:sp>
        <p:nvSpPr>
          <p:cNvPr id="11" name="TextBox 10"/>
          <p:cNvSpPr txBox="1"/>
          <p:nvPr/>
        </p:nvSpPr>
        <p:spPr>
          <a:xfrm>
            <a:off x="1044327" y="5286305"/>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854537" y="1890316"/>
            <a:ext cx="5374365" cy="738664"/>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a:t>
            </a:r>
            <a:r>
              <a:rPr lang="en-US" sz="1400" dirty="0" smtClean="0">
                <a:solidFill>
                  <a:srgbClr val="4A4949"/>
                </a:solidFill>
              </a:rPr>
              <a:t>m</a:t>
            </a:r>
            <a:endParaRPr lang="ru-RU" sz="1400" dirty="0">
              <a:solidFill>
                <a:srgbClr val="4A4949"/>
              </a:solidFill>
            </a:endParaRPr>
          </a:p>
        </p:txBody>
      </p:sp>
      <p:sp>
        <p:nvSpPr>
          <p:cNvPr id="17" name="TextBox 16"/>
          <p:cNvSpPr txBox="1"/>
          <p:nvPr/>
        </p:nvSpPr>
        <p:spPr>
          <a:xfrm>
            <a:off x="828303" y="1098228"/>
            <a:ext cx="4998694" cy="369332"/>
          </a:xfrm>
          <a:prstGeom prst="rect">
            <a:avLst/>
          </a:prstGeom>
          <a:noFill/>
        </p:spPr>
        <p:txBody>
          <a:bodyPr wrap="square" rtlCol="0">
            <a:spAutoFit/>
          </a:bodyPr>
          <a:lstStyle/>
          <a:p>
            <a:r>
              <a:rPr lang="ru-RU" sz="1800" i="1" dirty="0" smtClean="0">
                <a:solidFill>
                  <a:srgbClr val="84A23C"/>
                </a:solidFill>
              </a:rPr>
              <a:t>основной тезис всего описания (его прочтут)</a:t>
            </a:r>
            <a:endParaRPr lang="ru-RU" sz="1800" dirty="0">
              <a:solidFill>
                <a:srgbClr val="84A23C"/>
              </a:solidFill>
            </a:endParaRPr>
          </a:p>
        </p:txBody>
      </p:sp>
      <p:sp>
        <p:nvSpPr>
          <p:cNvPr id="18" name="TextBox 17"/>
          <p:cNvSpPr txBox="1"/>
          <p:nvPr/>
        </p:nvSpPr>
        <p:spPr>
          <a:xfrm>
            <a:off x="1044327" y="5714518"/>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406" y="7529070"/>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30508" y="7506940"/>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84886" y="7529070"/>
            <a:ext cx="1880121" cy="1880121"/>
          </a:xfrm>
          <a:prstGeom prst="ellipse">
            <a:avLst/>
          </a:prstGeom>
        </p:spPr>
      </p:pic>
      <p:sp>
        <p:nvSpPr>
          <p:cNvPr id="22" name="TextBox 21"/>
          <p:cNvSpPr txBox="1"/>
          <p:nvPr/>
        </p:nvSpPr>
        <p:spPr>
          <a:xfrm>
            <a:off x="854537" y="3618508"/>
            <a:ext cx="5374365" cy="954107"/>
          </a:xfrm>
          <a:prstGeom prst="rect">
            <a:avLst/>
          </a:prstGeom>
          <a:noFill/>
        </p:spPr>
        <p:txBody>
          <a:bodyPr wrap="square" rtlCol="0">
            <a:spAutoFit/>
          </a:bodyPr>
          <a:lstStyle/>
          <a:p>
            <a:r>
              <a:rPr lang="en-US" sz="1400" dirty="0" smtClean="0">
                <a:solidFill>
                  <a:srgbClr val="4A4949"/>
                </a:solidFill>
              </a:rPr>
              <a:t>The </a:t>
            </a:r>
            <a:r>
              <a:rPr lang="en-US" sz="1400" dirty="0" smtClean="0">
                <a:solidFill>
                  <a:srgbClr val="4A4949"/>
                </a:solidFill>
              </a:rPr>
              <a:t>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cxnSp>
        <p:nvCxnSpPr>
          <p:cNvPr id="12" name="Прямая соединительная линия 11"/>
          <p:cNvCxnSpPr/>
          <p:nvPr/>
        </p:nvCxnSpPr>
        <p:spPr>
          <a:xfrm>
            <a:off x="583324" y="5237476"/>
            <a:ext cx="6977936" cy="0"/>
          </a:xfrm>
          <a:prstGeom prst="line">
            <a:avLst/>
          </a:prstGeom>
          <a:ln w="38100">
            <a:solidFill>
              <a:srgbClr val="B9D13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83324" y="7218908"/>
            <a:ext cx="6977936" cy="0"/>
          </a:xfrm>
          <a:prstGeom prst="line">
            <a:avLst/>
          </a:prstGeom>
          <a:ln w="38100">
            <a:solidFill>
              <a:srgbClr val="B9D131"/>
            </a:solidFill>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854537" y="2700688"/>
            <a:ext cx="6224180" cy="830788"/>
          </a:xfrm>
          <a:prstGeom prst="rect">
            <a:avLst/>
          </a:prstGeom>
          <a:gradFill>
            <a:gsLst>
              <a:gs pos="0">
                <a:srgbClr val="B9D031"/>
              </a:gs>
              <a:gs pos="100000">
                <a:srgbClr val="87A23C"/>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006088" y="2779123"/>
            <a:ext cx="4998694" cy="646331"/>
          </a:xfrm>
          <a:prstGeom prst="rect">
            <a:avLst/>
          </a:prstGeom>
          <a:noFill/>
        </p:spPr>
        <p:txBody>
          <a:bodyPr wrap="square" rtlCol="0">
            <a:spAutoFit/>
          </a:bodyPr>
          <a:lstStyle/>
          <a:p>
            <a:r>
              <a:rPr lang="ru-RU" sz="1800" b="1" i="1" dirty="0">
                <a:solidFill>
                  <a:schemeClr val="bg1"/>
                </a:solidFill>
              </a:rPr>
              <a:t>несколько важных слов, которые стоит</a:t>
            </a:r>
          </a:p>
          <a:p>
            <a:r>
              <a:rPr lang="ru-RU" sz="1800" b="1" i="1" dirty="0">
                <a:solidFill>
                  <a:schemeClr val="bg1"/>
                </a:solidFill>
              </a:rPr>
              <a:t>выделить (их прочтут)</a:t>
            </a:r>
            <a:endParaRPr lang="ru-RU" sz="1800" b="1" dirty="0">
              <a:solidFill>
                <a:schemeClr val="bg1"/>
              </a:solidFill>
            </a:endParaRPr>
          </a:p>
        </p:txBody>
      </p:sp>
      <p:sp>
        <p:nvSpPr>
          <p:cNvPr id="28" name="TextBox 27"/>
          <p:cNvSpPr txBox="1"/>
          <p:nvPr/>
        </p:nvSpPr>
        <p:spPr>
          <a:xfrm>
            <a:off x="4734838" y="5778748"/>
            <a:ext cx="2127495" cy="677108"/>
          </a:xfrm>
          <a:prstGeom prst="rect">
            <a:avLst/>
          </a:prstGeom>
          <a:noFill/>
        </p:spPr>
        <p:txBody>
          <a:bodyPr wrap="square" rtlCol="0">
            <a:spAutoFit/>
          </a:bodyPr>
          <a:lstStyle/>
          <a:p>
            <a:r>
              <a:rPr lang="ru-RU" sz="2400" b="1" i="1" dirty="0" smtClean="0">
                <a:solidFill>
                  <a:srgbClr val="535353"/>
                </a:solidFill>
              </a:rPr>
              <a:t>Стоимость:</a:t>
            </a:r>
            <a:endParaRPr lang="ru-RU" sz="3600" b="1" i="1" dirty="0" smtClean="0">
              <a:solidFill>
                <a:srgbClr val="535353"/>
              </a:solidFill>
            </a:endParaRPr>
          </a:p>
          <a:p>
            <a:r>
              <a:rPr lang="ru-RU" sz="1400" b="1" i="1" dirty="0" smtClean="0">
                <a:solidFill>
                  <a:srgbClr val="84A23C"/>
                </a:solidFill>
              </a:rPr>
              <a:t>от 74 000 руб.</a:t>
            </a:r>
            <a:endParaRPr lang="ru-RU" sz="1400" b="1" dirty="0">
              <a:solidFill>
                <a:srgbClr val="84A23C"/>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139</Words>
  <Application>Microsoft Office PowerPoint</Application>
  <PresentationFormat>Произвольный</PresentationFormat>
  <Paragraphs>20</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9</cp:revision>
  <dcterms:created xsi:type="dcterms:W3CDTF">2011-06-17T23:30:18Z</dcterms:created>
  <dcterms:modified xsi:type="dcterms:W3CDTF">2011-06-20T20:38:12Z</dcterms:modified>
</cp:coreProperties>
</file>